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3" r:id="rId3"/>
    <p:sldId id="274" r:id="rId4"/>
    <p:sldId id="295" r:id="rId5"/>
    <p:sldId id="293" r:id="rId6"/>
    <p:sldId id="302" r:id="rId7"/>
    <p:sldId id="304" r:id="rId8"/>
    <p:sldId id="296" r:id="rId9"/>
    <p:sldId id="303" r:id="rId10"/>
    <p:sldId id="297" r:id="rId11"/>
    <p:sldId id="298" r:id="rId12"/>
    <p:sldId id="299" r:id="rId13"/>
    <p:sldId id="300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D5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1" autoAdjust="0"/>
    <p:restoredTop sz="94660"/>
  </p:normalViewPr>
  <p:slideViewPr>
    <p:cSldViewPr snapToGrid="0">
      <p:cViewPr varScale="1">
        <p:scale>
          <a:sx n="41" d="100"/>
          <a:sy n="41" d="100"/>
        </p:scale>
        <p:origin x="7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7F0B-B6D1-44B8-87C4-18DFCB467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10424-29CF-4471-A262-585DDB708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990EB-CFB7-4A4F-8183-3CF474E5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1863-84BC-4A8F-BF63-01D3547E5D4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16C6-86E7-4B57-828B-AEDE0DF2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5C2E7-F1A2-4E13-BAC9-74EF43B6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2C48-54B6-40BC-A679-3ED77A12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2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81B1-5B67-47BC-A33F-08AB6341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4A86A-C193-4A78-B572-C75ADA8F5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F51E2-9ED9-4E90-9B5A-25A536C13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1863-84BC-4A8F-BF63-01D3547E5D4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614B-D1DA-4B6F-8BDF-3DC8996F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AE55D-49E8-4ACD-A94A-97EF6162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2C48-54B6-40BC-A679-3ED77A12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7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14031-029D-4A38-BBE9-260103D19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3A095-6003-459E-8F6B-EF833C7AC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02DC7-2670-4E57-9ACF-F32105F6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1863-84BC-4A8F-BF63-01D3547E5D4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020C9-8107-4E9A-896F-4A42B4CC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595C4-3A13-4AC2-B886-4839678D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2C48-54B6-40BC-A679-3ED77A12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2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8581-714C-45F5-AC2F-05DD145B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63AB1-164E-4E2C-A1F9-14B80D2D4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6EE53-F83A-41E6-8D3D-CCCE7C82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1863-84BC-4A8F-BF63-01D3547E5D4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7FC79-F0BA-47C9-90B6-003B8F65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CEA9E-45B8-40A2-BAC4-9780016B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2C48-54B6-40BC-A679-3ED77A12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7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DF62-E544-4874-82A4-5D39F33A0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E9D0-69C8-4389-8B51-B72790F33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2C9CE-E372-404A-A0C5-CAD5E856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1863-84BC-4A8F-BF63-01D3547E5D4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173F1-9BDD-4BF1-83EE-448A0A5F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3ED99-8352-4FB0-A8C0-AF7C1A38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2C48-54B6-40BC-A679-3ED77A12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4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4127-AB03-4094-8BBC-6AB06B6C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92D1F-AD4E-4F7D-B4DC-5A7C74F16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83C8F-CBE8-4F89-BE0B-7B68C0558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23698-5B8E-4F2A-948B-10DE8788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1863-84BC-4A8F-BF63-01D3547E5D4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D9C46-CA72-4261-8AE4-D211C17E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66B3D-F6F8-49E3-A926-6F85D538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2C48-54B6-40BC-A679-3ED77A12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7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F77-B4B1-4AFF-BC50-62ADFF56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0C67D-A90D-493F-AA82-AF505DF8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4996E-C618-4991-BF92-4485ED72A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C87BD-3A2D-4075-A012-5F0B9EBFC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DB79C-3329-4204-B893-D238E33C1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8E639-1ECE-4FAE-A2D0-9BE2687C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1863-84BC-4A8F-BF63-01D3547E5D4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7AF6E-EA36-43DE-B056-262D6D6D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B051E-D0AA-427F-80CA-E110D43B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2C48-54B6-40BC-A679-3ED77A12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4687-748C-4E56-80A1-4559855C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18EE9-A3B5-4015-AB18-5A17CA4C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1863-84BC-4A8F-BF63-01D3547E5D4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E6C8E-76F3-4A63-A732-AEB969BC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6091B-ADAC-4756-923F-EB9C4695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2C48-54B6-40BC-A679-3ED77A12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9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F7D62-0E99-499D-97D7-D46585BC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1863-84BC-4A8F-BF63-01D3547E5D4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F7723-6FBD-45F1-9FEC-D2C7F4C2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A52C6-21DE-46A7-8E3E-013E9B59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2C48-54B6-40BC-A679-3ED77A12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4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6397-02AF-47EF-97D8-69E0AE90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40BEA-B8E2-4626-A1CA-ECEFA0085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CCB2F-657D-4891-B99F-F7ADE0F7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B8079-CC90-4B69-BCE0-61EB3053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1863-84BC-4A8F-BF63-01D3547E5D4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18DE-FA64-4402-BD3F-81168F16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36682-EAE7-4044-BF14-2792AF67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2C48-54B6-40BC-A679-3ED77A12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5DE5-9E30-4671-96B0-15AEEA64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2307F-8ECC-4874-B53D-D8EBA87A5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139F5-18B2-41EF-914C-E165CC614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7F143-C37C-46DC-BD34-C44B22B2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1863-84BC-4A8F-BF63-01D3547E5D4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C5152-F21C-4CA1-A357-5DA30573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3457B-9010-4651-99BF-2D44156D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2C48-54B6-40BC-A679-3ED77A12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9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E258E-7F67-47A8-A904-EF9F3A50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0A26C-BAFF-4617-855F-F00DCB60E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9AB9C-A0D4-4757-B021-516D708F2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1863-84BC-4A8F-BF63-01D3547E5D4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697E3-AB6C-48C8-863B-8D9C07D4D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85EAF-0B84-4C30-A066-62ADEB736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82C48-54B6-40BC-A679-3ED77A126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d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tewardshipnavigator.com/static/campaign-media/CFL_NarrativeBudget_RH_1080p-draft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tewardshipnavigator.com/static/campaign-media/CFL_NarrativeBudget_RH_1080p-draft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41071-5EDE-4601-9F81-74A5FE1AA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509"/>
            <a:ext cx="12192000" cy="80750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1CC597-1182-4E0F-BB25-0323BC66CBBA}"/>
              </a:ext>
            </a:extLst>
          </p:cNvPr>
          <p:cNvSpPr/>
          <p:nvPr/>
        </p:nvSpPr>
        <p:spPr>
          <a:xfrm>
            <a:off x="0" y="-657225"/>
            <a:ext cx="12252960" cy="7745210"/>
          </a:xfrm>
          <a:prstGeom prst="rect">
            <a:avLst/>
          </a:prstGeom>
          <a:solidFill>
            <a:srgbClr val="061D5F">
              <a:alpha val="83137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68BA5-8A83-44B3-B117-21BDFDABAB75}"/>
              </a:ext>
            </a:extLst>
          </p:cNvPr>
          <p:cNvSpPr/>
          <p:nvPr/>
        </p:nvSpPr>
        <p:spPr>
          <a:xfrm>
            <a:off x="1483461" y="1660810"/>
            <a:ext cx="820859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STEWARDSHIP NAVIGATOR</a:t>
            </a:r>
            <a:endParaRPr lang="en-US" sz="4400" dirty="0">
              <a:solidFill>
                <a:schemeClr val="bg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Montserrat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a </a:t>
            </a:r>
            <a:r>
              <a:rPr lang="en-US" sz="3200" dirty="0">
                <a:solidFill>
                  <a:srgbClr val="00B0F0"/>
                </a:solidFill>
                <a:latin typeface="Montserrat"/>
                <a:cs typeface="Arial" panose="020B0604020202020204" pitchFamily="34" charset="0"/>
              </a:rPr>
              <a:t>customizable</a:t>
            </a:r>
            <a:r>
              <a:rPr lang="en-US" sz="3200" dirty="0">
                <a:solidFill>
                  <a:schemeClr val="bg1"/>
                </a:solidFill>
                <a:latin typeface="Montserrat"/>
                <a:cs typeface="Arial" panose="020B0604020202020204" pitchFamily="34" charset="0"/>
              </a:rPr>
              <a:t> stewardship </a:t>
            </a:r>
            <a:r>
              <a:rPr lang="en-US" sz="3200" dirty="0">
                <a:solidFill>
                  <a:srgbClr val="00B0F0"/>
                </a:solidFill>
                <a:latin typeface="Montserrat"/>
                <a:cs typeface="Arial" panose="020B0604020202020204" pitchFamily="34" charset="0"/>
              </a:rPr>
              <a:t>workspace</a:t>
            </a:r>
            <a:endParaRPr lang="en-US" sz="3200" dirty="0">
              <a:solidFill>
                <a:schemeClr val="bg1"/>
              </a:solidFill>
              <a:latin typeface="Montserrat"/>
              <a:cs typeface="Arial" panose="020B0604020202020204" pitchFamily="34" charset="0"/>
            </a:endParaRPr>
          </a:p>
          <a:p>
            <a:endParaRPr lang="en-US" sz="600" dirty="0">
              <a:solidFill>
                <a:srgbClr val="1B79B4"/>
              </a:solidFill>
              <a:latin typeface="Montserra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CA646-3B09-4C07-B05E-A8FE8871337B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8731112" y="5739878"/>
            <a:ext cx="2770749" cy="5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8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004F10-9CE3-4730-935A-E99DFC182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14"/>
            <a:ext cx="12192000" cy="64023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22A721-7187-4859-BFC1-B0D945454160}"/>
              </a:ext>
            </a:extLst>
          </p:cNvPr>
          <p:cNvGrpSpPr/>
          <p:nvPr/>
        </p:nvGrpSpPr>
        <p:grpSpPr>
          <a:xfrm>
            <a:off x="19050" y="4444562"/>
            <a:ext cx="1900720" cy="1389255"/>
            <a:chOff x="0" y="4025462"/>
            <a:chExt cx="1900720" cy="13892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7BAC0C-78E9-45AE-B854-82D5E38B3FFE}"/>
                </a:ext>
              </a:extLst>
            </p:cNvPr>
            <p:cNvSpPr/>
            <p:nvPr/>
          </p:nvSpPr>
          <p:spPr>
            <a:xfrm>
              <a:off x="0" y="4025462"/>
              <a:ext cx="1900720" cy="13892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Your Ministry Relations Officer (MRO)</a:t>
              </a:r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Rose Niles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267CD8-EE19-4A7A-96B4-C571F1962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4" t="6099" r="272" b="19904"/>
            <a:stretch/>
          </p:blipFill>
          <p:spPr>
            <a:xfrm>
              <a:off x="488022" y="4211456"/>
              <a:ext cx="924675" cy="1017266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459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593FD-E802-417A-A1F0-51D906E69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51"/>
            <a:ext cx="12192000" cy="59436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5F78729-19DC-42FB-A12C-0316C70E313B}"/>
              </a:ext>
            </a:extLst>
          </p:cNvPr>
          <p:cNvGrpSpPr/>
          <p:nvPr/>
        </p:nvGrpSpPr>
        <p:grpSpPr>
          <a:xfrm>
            <a:off x="0" y="3634937"/>
            <a:ext cx="1900720" cy="1699063"/>
            <a:chOff x="0" y="4025462"/>
            <a:chExt cx="1900720" cy="13892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2A4879-A67C-49B6-9F03-4993B1AF5C13}"/>
                </a:ext>
              </a:extLst>
            </p:cNvPr>
            <p:cNvSpPr/>
            <p:nvPr/>
          </p:nvSpPr>
          <p:spPr>
            <a:xfrm>
              <a:off x="0" y="4025462"/>
              <a:ext cx="1900720" cy="13892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Your Ministry Relations Officer (MRO)</a:t>
              </a:r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Rose Niles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776985-848A-44EB-AB4F-8ECE270EB9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4" t="6099" r="272" b="19904"/>
            <a:stretch/>
          </p:blipFill>
          <p:spPr>
            <a:xfrm>
              <a:off x="488022" y="4334573"/>
              <a:ext cx="924675" cy="771032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1192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B615F-1017-4855-80CC-16B1CD53A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956"/>
            <a:ext cx="12192000" cy="594408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D3808C9-93D3-4BD3-951E-CD7F5D9307B9}"/>
              </a:ext>
            </a:extLst>
          </p:cNvPr>
          <p:cNvGrpSpPr/>
          <p:nvPr/>
        </p:nvGrpSpPr>
        <p:grpSpPr>
          <a:xfrm>
            <a:off x="0" y="4025462"/>
            <a:ext cx="1847850" cy="1403788"/>
            <a:chOff x="0" y="4025462"/>
            <a:chExt cx="1900720" cy="13892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6827AD-B50F-468C-931F-4884144F2ADC}"/>
                </a:ext>
              </a:extLst>
            </p:cNvPr>
            <p:cNvSpPr/>
            <p:nvPr/>
          </p:nvSpPr>
          <p:spPr>
            <a:xfrm>
              <a:off x="0" y="4025462"/>
              <a:ext cx="1900720" cy="13892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Your Ministry Relations Officer (MRO)</a:t>
              </a:r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Rose Niles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8BC5B0-9A53-4DBD-991F-F70AFF606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4" t="6099" r="272" b="19904"/>
            <a:stretch/>
          </p:blipFill>
          <p:spPr>
            <a:xfrm>
              <a:off x="488022" y="4211456"/>
              <a:ext cx="924675" cy="1017266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4155064-9D16-4817-9E28-C290172E0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55" y="0"/>
            <a:ext cx="9508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BEDFF-DB23-4692-BA34-4FD9DFF16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103"/>
            <a:ext cx="12192000" cy="58857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5DF71C3-2F82-44CF-B927-0CE5E1B730CA}"/>
              </a:ext>
            </a:extLst>
          </p:cNvPr>
          <p:cNvGrpSpPr/>
          <p:nvPr/>
        </p:nvGrpSpPr>
        <p:grpSpPr>
          <a:xfrm>
            <a:off x="0" y="4025462"/>
            <a:ext cx="1900720" cy="1389255"/>
            <a:chOff x="0" y="4025462"/>
            <a:chExt cx="1900720" cy="13892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7408F1-6D87-4C03-822F-5F62FF37FDDB}"/>
                </a:ext>
              </a:extLst>
            </p:cNvPr>
            <p:cNvSpPr/>
            <p:nvPr/>
          </p:nvSpPr>
          <p:spPr>
            <a:xfrm>
              <a:off x="0" y="4025462"/>
              <a:ext cx="1900720" cy="13892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Your Ministry Relations Officer (MRO)</a:t>
              </a:r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Rose Niles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F3BBFD-67A8-4B00-BCD4-727627321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4" t="6099" r="272" b="19904"/>
            <a:stretch/>
          </p:blipFill>
          <p:spPr>
            <a:xfrm>
              <a:off x="488022" y="4211456"/>
              <a:ext cx="924675" cy="1017266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7304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F9FD2-1388-40C9-ADAE-0318FA87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621"/>
            <a:ext cx="12192000" cy="58807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583646-BF16-4D47-B99E-9B1CC7A85AA1}"/>
              </a:ext>
            </a:extLst>
          </p:cNvPr>
          <p:cNvGrpSpPr/>
          <p:nvPr/>
        </p:nvGrpSpPr>
        <p:grpSpPr>
          <a:xfrm>
            <a:off x="0" y="4025462"/>
            <a:ext cx="1900720" cy="1389255"/>
            <a:chOff x="0" y="4025462"/>
            <a:chExt cx="1900720" cy="13892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31EFA1-2495-4D4D-86FC-19268B8DD9AB}"/>
                </a:ext>
              </a:extLst>
            </p:cNvPr>
            <p:cNvSpPr/>
            <p:nvPr/>
          </p:nvSpPr>
          <p:spPr>
            <a:xfrm>
              <a:off x="0" y="4025462"/>
              <a:ext cx="1900720" cy="13892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Your Ministry Relations Officer (MRO)</a:t>
              </a:r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Rose Niles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A479CE-ECB2-48D9-B73F-D392D1818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4" t="6099" r="272" b="19904"/>
            <a:stretch/>
          </p:blipFill>
          <p:spPr>
            <a:xfrm>
              <a:off x="488022" y="4211456"/>
              <a:ext cx="924675" cy="1017266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0558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42B191D0-E25A-4214-B042-0A1579D8D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454"/>
            <a:ext cx="12192000" cy="58650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7A12F0-1EEC-4C31-9D21-F6982D4BA0AA}"/>
              </a:ext>
            </a:extLst>
          </p:cNvPr>
          <p:cNvSpPr/>
          <p:nvPr/>
        </p:nvSpPr>
        <p:spPr>
          <a:xfrm>
            <a:off x="0" y="4092137"/>
            <a:ext cx="1209675" cy="1389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224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7A77C-C75D-4C8B-AC15-378B4336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97"/>
            <a:ext cx="12192000" cy="589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70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7A77C-C75D-4C8B-AC15-378B4336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97"/>
            <a:ext cx="12192000" cy="589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9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42B191D0-E25A-4214-B042-0A1579D8D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454"/>
            <a:ext cx="12192000" cy="586509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65E534B-06AA-4380-8D65-82954ACB63DA}"/>
              </a:ext>
            </a:extLst>
          </p:cNvPr>
          <p:cNvSpPr/>
          <p:nvPr/>
        </p:nvSpPr>
        <p:spPr>
          <a:xfrm rot="13098319">
            <a:off x="1908316" y="4472605"/>
            <a:ext cx="2855844" cy="18553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87AC4-4CA0-4B43-B58B-008BFBC884D6}"/>
              </a:ext>
            </a:extLst>
          </p:cNvPr>
          <p:cNvSpPr/>
          <p:nvPr/>
        </p:nvSpPr>
        <p:spPr>
          <a:xfrm>
            <a:off x="0" y="4092137"/>
            <a:ext cx="1209675" cy="1389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6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296D52-091A-484E-BBAB-09248531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832"/>
            <a:ext cx="12192000" cy="591033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7EE31D9-582D-4308-8D4D-81C0EA202E08}"/>
              </a:ext>
            </a:extLst>
          </p:cNvPr>
          <p:cNvGrpSpPr/>
          <p:nvPr/>
        </p:nvGrpSpPr>
        <p:grpSpPr>
          <a:xfrm>
            <a:off x="0" y="4025462"/>
            <a:ext cx="1900720" cy="1389255"/>
            <a:chOff x="0" y="4025462"/>
            <a:chExt cx="1900720" cy="13892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4213F8-A192-441B-B623-91E7F2151EF0}"/>
                </a:ext>
              </a:extLst>
            </p:cNvPr>
            <p:cNvSpPr/>
            <p:nvPr/>
          </p:nvSpPr>
          <p:spPr>
            <a:xfrm>
              <a:off x="0" y="4025462"/>
              <a:ext cx="1900720" cy="13892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Your Ministry Relations Officer (MRO)</a:t>
              </a:r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Rose Niles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59BC64C-7D52-4284-BC1C-16177143BB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4" t="6099" r="272" b="19904"/>
            <a:stretch/>
          </p:blipFill>
          <p:spPr>
            <a:xfrm>
              <a:off x="488022" y="4211456"/>
              <a:ext cx="924675" cy="1017266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04BD8BA-82E6-4B38-8290-4B574EB455E4}"/>
              </a:ext>
            </a:extLst>
          </p:cNvPr>
          <p:cNvSpPr/>
          <p:nvPr/>
        </p:nvSpPr>
        <p:spPr>
          <a:xfrm>
            <a:off x="-60960" y="-94212"/>
            <a:ext cx="12252960" cy="7381702"/>
          </a:xfrm>
          <a:prstGeom prst="rect">
            <a:avLst/>
          </a:prstGeom>
          <a:solidFill>
            <a:srgbClr val="061D5F">
              <a:alpha val="83137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D8CA1C-7180-41B7-AA07-4463DF124D67}"/>
              </a:ext>
            </a:extLst>
          </p:cNvPr>
          <p:cNvSpPr/>
          <p:nvPr/>
        </p:nvSpPr>
        <p:spPr>
          <a:xfrm>
            <a:off x="2604654" y="1041862"/>
            <a:ext cx="8977745" cy="1435331"/>
          </a:xfrm>
          <a:prstGeom prst="roundRect">
            <a:avLst/>
          </a:prstGeom>
          <a:solidFill>
            <a:srgbClr val="00B0F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Stewardship Calendar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608501-1AC2-4D4B-AC08-294405C88E3C}"/>
              </a:ext>
            </a:extLst>
          </p:cNvPr>
          <p:cNvSpPr/>
          <p:nvPr/>
        </p:nvSpPr>
        <p:spPr>
          <a:xfrm>
            <a:off x="2632710" y="3200399"/>
            <a:ext cx="2459108" cy="2884517"/>
          </a:xfrm>
          <a:prstGeom prst="roundRect">
            <a:avLst/>
          </a:prstGeom>
          <a:solidFill>
            <a:srgbClr val="00B0F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Annual Campaign Checklist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940349-6278-431E-8512-AD88DBD70DF5}"/>
              </a:ext>
            </a:extLst>
          </p:cNvPr>
          <p:cNvSpPr/>
          <p:nvPr/>
        </p:nvSpPr>
        <p:spPr>
          <a:xfrm>
            <a:off x="5702876" y="3186545"/>
            <a:ext cx="2532947" cy="2884517"/>
          </a:xfrm>
          <a:prstGeom prst="roundRect">
            <a:avLst/>
          </a:prstGeom>
          <a:solidFill>
            <a:srgbClr val="00B0F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</a:t>
            </a:r>
          </a:p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Your </a:t>
            </a:r>
          </a:p>
          <a:p>
            <a:pPr algn="ctr"/>
            <a:r>
              <a:rPr lang="en-US" sz="2800" dirty="0"/>
              <a:t>NARRATIVE BUDGET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95DDC1-CA17-4438-811B-1B333B620E64}"/>
              </a:ext>
            </a:extLst>
          </p:cNvPr>
          <p:cNvSpPr/>
          <p:nvPr/>
        </p:nvSpPr>
        <p:spPr>
          <a:xfrm>
            <a:off x="8906048" y="3172690"/>
            <a:ext cx="2581102" cy="2884517"/>
          </a:xfrm>
          <a:prstGeom prst="roundRect">
            <a:avLst/>
          </a:prstGeom>
          <a:solidFill>
            <a:srgbClr val="00B0F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Build </a:t>
            </a: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Your Stewardship Kit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FD38AF-EFC9-4AB0-85EC-2FFE5C867369}"/>
              </a:ext>
            </a:extLst>
          </p:cNvPr>
          <p:cNvSpPr/>
          <p:nvPr/>
        </p:nvSpPr>
        <p:spPr>
          <a:xfrm>
            <a:off x="47106" y="576349"/>
            <a:ext cx="1803862" cy="2884517"/>
          </a:xfrm>
          <a:prstGeom prst="roundRect">
            <a:avLst/>
          </a:prstGeom>
          <a:solidFill>
            <a:srgbClr val="00B0F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Menu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3B2CAC-1F09-43AF-A15C-B1126BBEBED5}"/>
              </a:ext>
            </a:extLst>
          </p:cNvPr>
          <p:cNvSpPr/>
          <p:nvPr/>
        </p:nvSpPr>
        <p:spPr>
          <a:xfrm>
            <a:off x="38793" y="4034444"/>
            <a:ext cx="1803862" cy="1784465"/>
          </a:xfrm>
          <a:prstGeom prst="roundRect">
            <a:avLst/>
          </a:prstGeom>
          <a:solidFill>
            <a:srgbClr val="00B0F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Help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6C9AF4-5325-4FD8-9F86-A1F8DA1A3C86}"/>
              </a:ext>
            </a:extLst>
          </p:cNvPr>
          <p:cNvSpPr/>
          <p:nvPr/>
        </p:nvSpPr>
        <p:spPr>
          <a:xfrm>
            <a:off x="5526156" y="2703443"/>
            <a:ext cx="1298713" cy="113306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554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296D52-091A-484E-BBAB-09248531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832"/>
            <a:ext cx="12192000" cy="591033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940349-6278-431E-8512-AD88DBD70DF5}"/>
              </a:ext>
            </a:extLst>
          </p:cNvPr>
          <p:cNvSpPr/>
          <p:nvPr/>
        </p:nvSpPr>
        <p:spPr>
          <a:xfrm>
            <a:off x="5874327" y="3186545"/>
            <a:ext cx="2186248" cy="2884517"/>
          </a:xfrm>
          <a:prstGeom prst="roundRect">
            <a:avLst/>
          </a:prstGeom>
          <a:solidFill>
            <a:srgbClr val="00B0F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Create </a:t>
            </a:r>
          </a:p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sz="2800" dirty="0"/>
              <a:t>Narrative Budget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6C9AF4-5325-4FD8-9F86-A1F8DA1A3C86}"/>
              </a:ext>
            </a:extLst>
          </p:cNvPr>
          <p:cNvSpPr/>
          <p:nvPr/>
        </p:nvSpPr>
        <p:spPr>
          <a:xfrm>
            <a:off x="5526156" y="2703443"/>
            <a:ext cx="1298713" cy="113306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FB1C75-EBCC-4BC3-B465-8003F47C58E4}"/>
              </a:ext>
            </a:extLst>
          </p:cNvPr>
          <p:cNvGrpSpPr/>
          <p:nvPr/>
        </p:nvGrpSpPr>
        <p:grpSpPr>
          <a:xfrm>
            <a:off x="0" y="4025462"/>
            <a:ext cx="1900720" cy="1389255"/>
            <a:chOff x="0" y="4025462"/>
            <a:chExt cx="1900720" cy="13892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C266FC-502B-45C0-B6DD-4E02557A5FA2}"/>
                </a:ext>
              </a:extLst>
            </p:cNvPr>
            <p:cNvSpPr/>
            <p:nvPr/>
          </p:nvSpPr>
          <p:spPr>
            <a:xfrm>
              <a:off x="0" y="4025462"/>
              <a:ext cx="1900720" cy="13892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Your Ministry Relations Officer (MRO)</a:t>
              </a:r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Rose Niles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0A0363-CC1B-4517-BA5E-C49C7F76EE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4" t="6099" r="272" b="19904"/>
            <a:stretch/>
          </p:blipFill>
          <p:spPr>
            <a:xfrm>
              <a:off x="488022" y="4211456"/>
              <a:ext cx="924675" cy="1017266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1550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82A18F-7676-43D0-AFEE-5E88D1FB3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751"/>
            <a:ext cx="12192000" cy="58764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A82490-BCC6-47C3-AC92-1CCB96366FF0}"/>
              </a:ext>
            </a:extLst>
          </p:cNvPr>
          <p:cNvGrpSpPr/>
          <p:nvPr/>
        </p:nvGrpSpPr>
        <p:grpSpPr>
          <a:xfrm>
            <a:off x="0" y="4025462"/>
            <a:ext cx="1900720" cy="1389255"/>
            <a:chOff x="0" y="4025462"/>
            <a:chExt cx="1900720" cy="13892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70C06F-FC90-42C1-82D9-89AC55FECD6B}"/>
                </a:ext>
              </a:extLst>
            </p:cNvPr>
            <p:cNvSpPr/>
            <p:nvPr/>
          </p:nvSpPr>
          <p:spPr>
            <a:xfrm>
              <a:off x="0" y="4025462"/>
              <a:ext cx="1900720" cy="13892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Your Ministry Relations Officer (MRO)</a:t>
              </a:r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Rose Niles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FAF9E9-C583-4492-8361-CB69F4745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4" t="6099" r="272" b="19904"/>
            <a:stretch/>
          </p:blipFill>
          <p:spPr>
            <a:xfrm>
              <a:off x="488022" y="4211456"/>
              <a:ext cx="924675" cy="1017266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8374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588ACE-E7DF-4632-A66D-FFABC1C87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339" y="-92765"/>
            <a:ext cx="19273291" cy="92892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13038D4-EA1B-489C-BB66-DEC7D0064997}"/>
              </a:ext>
            </a:extLst>
          </p:cNvPr>
          <p:cNvSpPr/>
          <p:nvPr/>
        </p:nvSpPr>
        <p:spPr>
          <a:xfrm>
            <a:off x="2776330" y="2537795"/>
            <a:ext cx="2272748" cy="6891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01B1BA-049A-4AE4-A0CF-CD3013C4E8E8}"/>
              </a:ext>
            </a:extLst>
          </p:cNvPr>
          <p:cNvSpPr/>
          <p:nvPr/>
        </p:nvSpPr>
        <p:spPr>
          <a:xfrm>
            <a:off x="5546035" y="2498039"/>
            <a:ext cx="2272748" cy="6891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B1B039-04DE-4E9C-AF0A-21061890E2B9}"/>
              </a:ext>
            </a:extLst>
          </p:cNvPr>
          <p:cNvSpPr/>
          <p:nvPr/>
        </p:nvSpPr>
        <p:spPr>
          <a:xfrm>
            <a:off x="6937513" y="1934822"/>
            <a:ext cx="2272748" cy="6891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05D860-0B37-4957-9CDB-87874032A099}"/>
              </a:ext>
            </a:extLst>
          </p:cNvPr>
          <p:cNvSpPr/>
          <p:nvPr/>
        </p:nvSpPr>
        <p:spPr>
          <a:xfrm>
            <a:off x="4181061" y="3876266"/>
            <a:ext cx="2272748" cy="6891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010B3B5-50A0-4CBC-97FD-24BAFD6C9D50}"/>
              </a:ext>
            </a:extLst>
          </p:cNvPr>
          <p:cNvSpPr/>
          <p:nvPr/>
        </p:nvSpPr>
        <p:spPr>
          <a:xfrm rot="13098319">
            <a:off x="3703986" y="5367131"/>
            <a:ext cx="2855844" cy="18553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E86C2-9BA7-4496-9478-6BBEA95AE43E}"/>
              </a:ext>
            </a:extLst>
          </p:cNvPr>
          <p:cNvGrpSpPr/>
          <p:nvPr/>
        </p:nvGrpSpPr>
        <p:grpSpPr>
          <a:xfrm>
            <a:off x="-543339" y="5516217"/>
            <a:ext cx="3090103" cy="2167822"/>
            <a:chOff x="0" y="4025462"/>
            <a:chExt cx="1900720" cy="13892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2BC466-CF11-40DB-A208-C932B9EEE280}"/>
                </a:ext>
              </a:extLst>
            </p:cNvPr>
            <p:cNvSpPr/>
            <p:nvPr/>
          </p:nvSpPr>
          <p:spPr>
            <a:xfrm>
              <a:off x="0" y="4025462"/>
              <a:ext cx="1900720" cy="13892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Your Ministry Relations Officer (MRO)</a:t>
              </a:r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20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600" dirty="0"/>
                <a:t>Rose Niles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D8A156-DFB0-4F54-8746-C5ACBCA1F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4" t="6099" r="272" b="19904"/>
            <a:stretch/>
          </p:blipFill>
          <p:spPr>
            <a:xfrm>
              <a:off x="518590" y="4224195"/>
              <a:ext cx="897716" cy="987607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959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</TotalTime>
  <Words>108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Constantia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Mattison</dc:creator>
  <cp:lastModifiedBy>Rose Niles</cp:lastModifiedBy>
  <cp:revision>37</cp:revision>
  <dcterms:created xsi:type="dcterms:W3CDTF">2019-01-14T12:24:58Z</dcterms:created>
  <dcterms:modified xsi:type="dcterms:W3CDTF">2021-10-28T17:50:45Z</dcterms:modified>
</cp:coreProperties>
</file>